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21/03/2018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</a:t>
            </a:r>
            <a:r>
              <a:rPr lang="es-ES" sz="3200" dirty="0" smtClean="0">
                <a:latin typeface="Arial Narrow" panose="020B0606020202030204" pitchFamily="34" charset="0"/>
              </a:rPr>
              <a:t>de conclusión del </a:t>
            </a:r>
            <a:r>
              <a:rPr lang="es-ES" sz="3200" dirty="0">
                <a:latin typeface="Arial Narrow" panose="020B0606020202030204" pitchFamily="34" charset="0"/>
              </a:rPr>
              <a:t>mes 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Marzo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 2018</a:t>
            </a:r>
            <a:r>
              <a:rPr lang="es-ES" sz="3200" dirty="0" smtClean="0">
                <a:latin typeface="Arial Narrow" panose="020B0606020202030204" pitchFamily="34" charset="0"/>
              </a:rPr>
              <a:t>, </a:t>
            </a:r>
            <a:r>
              <a:rPr lang="es-ES" sz="3200" dirty="0">
                <a:latin typeface="Arial Narrow" panose="020B060602020203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</a:t>
            </a:r>
            <a:r>
              <a:rPr lang="es-ES" sz="3200" dirty="0" smtClean="0">
                <a:latin typeface="Arial Narrow" panose="020B0606020202030204" pitchFamily="34" charset="0"/>
              </a:rPr>
              <a:t>Zaragoza</a:t>
            </a:r>
          </a:p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Arial Narrow" panose="020B0606020202030204" pitchFamily="34" charset="0"/>
              </a:rPr>
              <a:t>Responsable degenerar la información</a:t>
            </a:r>
            <a:r>
              <a:rPr lang="es-ES" sz="1200" b="1" dirty="0">
                <a:latin typeface="Arial Narrow" panose="020B0606020202030204" pitchFamily="34" charset="0"/>
              </a:rPr>
              <a:t>:</a:t>
            </a:r>
            <a:r>
              <a:rPr lang="es-ES" sz="1200" dirty="0">
                <a:latin typeface="Arial Narrow" panose="020B0606020202030204" pitchFamily="34" charset="0"/>
              </a:rPr>
              <a:t> Lic. Myriam Fuentes Pedraza, Directora de Recursos </a:t>
            </a:r>
            <a:r>
              <a:rPr lang="es-ES" sz="1200" dirty="0" smtClean="0">
                <a:latin typeface="Arial Narrow" panose="020B060602020203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Arial Narrow" panose="020B0606020202030204" pitchFamily="34" charset="0"/>
              </a:rPr>
              <a:t>Fecha de actualización</a:t>
            </a:r>
            <a:r>
              <a:rPr lang="es-ES" sz="1200" dirty="0" smtClean="0">
                <a:latin typeface="Arial Narrow" panose="020B0606020202030204" pitchFamily="34" charset="0"/>
              </a:rPr>
              <a:t>: </a:t>
            </a:r>
            <a:r>
              <a:rPr lang="es-ES" sz="1200" dirty="0" smtClean="0">
                <a:latin typeface="Arial Narrow" panose="020B0606020202030204" pitchFamily="34" charset="0"/>
              </a:rPr>
              <a:t>05 abril </a:t>
            </a:r>
            <a:r>
              <a:rPr lang="es-ES" sz="1200" dirty="0" smtClean="0"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618186"/>
            <a:ext cx="3052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Comisiones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27</cp:revision>
  <dcterms:created xsi:type="dcterms:W3CDTF">2017-10-16T15:52:26Z</dcterms:created>
  <dcterms:modified xsi:type="dcterms:W3CDTF">2018-03-21T16:42:29Z</dcterms:modified>
</cp:coreProperties>
</file>